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68" r:id="rId3"/>
    <p:sldId id="269" r:id="rId4"/>
    <p:sldId id="276" r:id="rId5"/>
    <p:sldId id="258" r:id="rId6"/>
    <p:sldId id="259" r:id="rId7"/>
    <p:sldId id="277" r:id="rId8"/>
    <p:sldId id="270" r:id="rId9"/>
    <p:sldId id="260" r:id="rId10"/>
    <p:sldId id="261" r:id="rId11"/>
    <p:sldId id="278" r:id="rId12"/>
    <p:sldId id="271" r:id="rId13"/>
    <p:sldId id="262" r:id="rId14"/>
    <p:sldId id="263" r:id="rId15"/>
    <p:sldId id="279" r:id="rId16"/>
    <p:sldId id="273" r:id="rId17"/>
    <p:sldId id="264" r:id="rId18"/>
    <p:sldId id="265" r:id="rId19"/>
    <p:sldId id="280" r:id="rId20"/>
    <p:sldId id="272" r:id="rId21"/>
    <p:sldId id="266" r:id="rId22"/>
    <p:sldId id="275" r:id="rId23"/>
    <p:sldId id="267" r:id="rId24"/>
    <p:sldId id="27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74"/>
  </p:normalViewPr>
  <p:slideViewPr>
    <p:cSldViewPr snapToGrid="0" snapToObjects="1">
      <p:cViewPr>
        <p:scale>
          <a:sx n="75" d="100"/>
          <a:sy n="75" d="100"/>
        </p:scale>
        <p:origin x="1424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6445FC-4ED1-0042-9B28-1502BC3052F0}" type="datetimeFigureOut">
              <a:rPr lang="en-US" smtClean="0"/>
              <a:t>7/9/21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96E9B-FE15-244F-8653-7506A79A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41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Blue=hi variation</a:t>
            </a:r>
          </a:p>
          <a:p>
            <a:r>
              <a:rPr lang="en-US" dirty="0"/>
              <a:t>Green = medium variation</a:t>
            </a:r>
          </a:p>
          <a:p>
            <a:r>
              <a:rPr lang="en-US" dirty="0"/>
              <a:t>Pink = low variation</a:t>
            </a:r>
          </a:p>
          <a:p>
            <a:endParaRPr lang="en-US" dirty="0"/>
          </a:p>
          <a:p>
            <a:r>
              <a:rPr lang="en-US" dirty="0"/>
              <a:t>Green line is R0 from just mean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96E9B-FE15-244F-8653-7506A79A85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279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8FCA5-7233-9B40-A0AD-9B48BFDB4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338611-9C3D-334B-823F-84BBF6FADE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DE93D-5CE6-C540-A679-2073748EE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8519-7583-1F49-9CA0-54A3D779D1E8}" type="datetimeFigureOut">
              <a:rPr lang="en-US" smtClean="0"/>
              <a:t>7/9/21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B1F3B-090F-7A45-9757-4E0AE68FD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702E4-B0E5-6C43-99D8-5D0840BA7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6F988-EEF1-9844-8CD6-CD20BA27C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053D8-3187-E548-A94C-192AE693B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491137-D2F5-0B45-832F-68A0FAF567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32F72-EB45-A64D-B309-6B39D42B6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8519-7583-1F49-9CA0-54A3D779D1E8}" type="datetimeFigureOut">
              <a:rPr lang="en-US" smtClean="0"/>
              <a:t>7/9/21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C3DA0-C927-404B-A7DE-D1667B3E1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B3EAF-A954-B240-814E-3BA1DD2E7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6F988-EEF1-9844-8CD6-CD20BA27C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65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281868-C35F-074E-9D6B-2DE2870F10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A39456-19B3-FE4F-843E-68241BBF83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A8927E-BDE3-0F4D-834D-C7E2BCA1E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8519-7583-1F49-9CA0-54A3D779D1E8}" type="datetimeFigureOut">
              <a:rPr lang="en-US" smtClean="0"/>
              <a:t>7/9/21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5DADE-A174-3940-A410-C30576BCB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ED598-1812-7B46-92F2-A819D3C25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6F988-EEF1-9844-8CD6-CD20BA27C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991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13610-E5A3-A54D-BE35-7A9EEE6BE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74BC0-2F1A-A943-9DF9-C334CCCB5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537EE-2E77-104A-8F94-E9E141D51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8519-7583-1F49-9CA0-54A3D779D1E8}" type="datetimeFigureOut">
              <a:rPr lang="en-US" smtClean="0"/>
              <a:t>7/9/21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DC71E-A777-9A43-AF06-7FB06EFAD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23349-D454-C84F-8CED-A8F2D79C8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6F988-EEF1-9844-8CD6-CD20BA27C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55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47030-6BF5-024C-A1E9-D90E20A23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87139-2C5A-9B4E-8A7A-19026FCB7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E7B3D-5286-B547-AB62-C61C1D571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8519-7583-1F49-9CA0-54A3D779D1E8}" type="datetimeFigureOut">
              <a:rPr lang="en-US" smtClean="0"/>
              <a:t>7/9/21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73D35-1050-1041-BDA5-6E6A3059E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76B0C-AD2A-2049-93B5-5C6D4AC91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6F988-EEF1-9844-8CD6-CD20BA27C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33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6BE53-C0F0-0B4C-AF5D-0329E9E55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DFD2D-EED4-A44D-B4F3-C32EE97798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E5C585-A871-F34A-A690-F40E277D8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2A37EB-20D3-5447-9466-E3A546AF4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8519-7583-1F49-9CA0-54A3D779D1E8}" type="datetimeFigureOut">
              <a:rPr lang="en-US" smtClean="0"/>
              <a:t>7/9/21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6A030D-6758-1E41-8378-3059BAFF5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8D77AC-B844-CE46-938B-2A532F42B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6F988-EEF1-9844-8CD6-CD20BA27C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2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D19D-0659-FE41-933F-44695D994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49A3D-A180-AA45-ABA1-C13E625CF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F6F298-9F2F-0E4A-86B4-DD8AF135E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29E67-A781-5849-B1BC-CBCE82F26A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1F63BA-3E2E-FF48-9A6B-450B489157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82403A-D463-CA43-9824-63794BD20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8519-7583-1F49-9CA0-54A3D779D1E8}" type="datetimeFigureOut">
              <a:rPr lang="en-US" smtClean="0"/>
              <a:t>7/9/21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A87B32-24D2-0547-87ED-BA5C36D6B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6CF11B-475D-AF40-8177-837447E9A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6F988-EEF1-9844-8CD6-CD20BA27C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323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BDF2A-E259-F146-96D9-C4FC85437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39B9A4-409A-744A-A294-44F4C76C3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8519-7583-1F49-9CA0-54A3D779D1E8}" type="datetimeFigureOut">
              <a:rPr lang="en-US" smtClean="0"/>
              <a:t>7/9/21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9ECF1E-CC74-BC43-A36E-C5E302F4D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63DBF-EEC0-9941-A790-AE955B642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6F988-EEF1-9844-8CD6-CD20BA27C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383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F396C6-A659-124D-888F-3515967ED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8519-7583-1F49-9CA0-54A3D779D1E8}" type="datetimeFigureOut">
              <a:rPr lang="en-US" smtClean="0"/>
              <a:t>7/9/21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A430E1-D4B0-784C-A0EF-FB252D928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66E6C7-1900-DB47-B5CD-6904FBDCE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6F988-EEF1-9844-8CD6-CD20BA27C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63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8BFED-884F-0F41-ADA9-26FFDB145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C5986-11BF-4748-BAFE-61A028A23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805444-7599-1046-9EE2-CA0FFB02C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1FDD1A-6023-154F-BB88-BD25FA6C8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8519-7583-1F49-9CA0-54A3D779D1E8}" type="datetimeFigureOut">
              <a:rPr lang="en-US" smtClean="0"/>
              <a:t>7/9/21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C3D5CC-7259-BE43-AFA1-35C3688C3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349C1-E09C-7C48-BA91-D39C6D7A8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6F988-EEF1-9844-8CD6-CD20BA27C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62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997A5-A6FF-FB4A-BDE7-7CB9E4D54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FF8CEB-4A7C-364A-9304-29D03D3529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7C62BE-3177-8448-A556-6A5D857CC6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46E63B-91D7-7948-BC69-BB821AEAD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8519-7583-1F49-9CA0-54A3D779D1E8}" type="datetimeFigureOut">
              <a:rPr lang="en-US" smtClean="0"/>
              <a:t>7/9/21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F415CC-6567-324B-9F12-BD6B8259E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7F8A2B-321B-9A4B-83A4-A5011912A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6F988-EEF1-9844-8CD6-CD20BA27C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75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5072D8-3259-3240-B00F-F72817514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0A809-F216-9B41-AEE3-A941A4EFB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56B6D-EA8C-7648-8E01-5011536094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F8519-7583-1F49-9CA0-54A3D779D1E8}" type="datetimeFigureOut">
              <a:rPr lang="en-US" smtClean="0"/>
              <a:t>7/9/21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E9EA9-1EA7-6841-8F8E-77E2C94E16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C0833-7D2C-E44C-9DB2-2991AEB01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6F988-EEF1-9844-8CD6-CD20BA27C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82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3E027299-B4D0-E549-B466-B305A7963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84408"/>
            <a:ext cx="10517746" cy="657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726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8F7E773-1CAC-A14D-8573-3BE059BAA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013165"/>
              </p:ext>
            </p:extLst>
          </p:nvPr>
        </p:nvGraphicFramePr>
        <p:xfrm>
          <a:off x="609600" y="338667"/>
          <a:ext cx="11091332" cy="6180662"/>
        </p:xfrm>
        <a:graphic>
          <a:graphicData uri="http://schemas.openxmlformats.org/drawingml/2006/table">
            <a:tbl>
              <a:tblPr firstRow="1" firstCol="1" bandRow="1"/>
              <a:tblGrid>
                <a:gridCol w="3664972">
                  <a:extLst>
                    <a:ext uri="{9D8B030D-6E8A-4147-A177-3AD203B41FA5}">
                      <a16:colId xmlns:a16="http://schemas.microsoft.com/office/drawing/2014/main" val="2168392918"/>
                    </a:ext>
                  </a:extLst>
                </a:gridCol>
                <a:gridCol w="2282973">
                  <a:extLst>
                    <a:ext uri="{9D8B030D-6E8A-4147-A177-3AD203B41FA5}">
                      <a16:colId xmlns:a16="http://schemas.microsoft.com/office/drawing/2014/main" val="264561364"/>
                    </a:ext>
                  </a:extLst>
                </a:gridCol>
                <a:gridCol w="2592283">
                  <a:extLst>
                    <a:ext uri="{9D8B030D-6E8A-4147-A177-3AD203B41FA5}">
                      <a16:colId xmlns:a16="http://schemas.microsoft.com/office/drawing/2014/main" val="1066502157"/>
                    </a:ext>
                  </a:extLst>
                </a:gridCol>
                <a:gridCol w="2551104">
                  <a:extLst>
                    <a:ext uri="{9D8B030D-6E8A-4147-A177-3AD203B41FA5}">
                      <a16:colId xmlns:a16="http://schemas.microsoft.com/office/drawing/2014/main" val="1049317666"/>
                    </a:ext>
                  </a:extLst>
                </a:gridCol>
              </a:tblGrid>
              <a:tr h="423410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Contact-gamma </a:t>
                      </a:r>
                      <a:endParaRPr lang="en-US" sz="3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Low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Medium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3933542"/>
                  </a:ext>
                </a:extLst>
              </a:tr>
              <a:tr h="42341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Covariation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2307535"/>
                  </a:ext>
                </a:extLst>
              </a:tr>
              <a:tr h="42341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138655</a:t>
                      </a:r>
                      <a:endParaRPr lang="en-US" sz="3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139496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112168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2561958"/>
                  </a:ext>
                </a:extLst>
              </a:tr>
              <a:tr h="42341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0 infections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0.508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0.579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0.74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295891"/>
                  </a:ext>
                </a:extLst>
              </a:tr>
              <a:tr h="64885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2.026 / 1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2.369 / 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3.80 / 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898206"/>
                  </a:ext>
                </a:extLst>
              </a:tr>
              <a:tr h="42341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Positive Covariation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3131818"/>
                  </a:ext>
                </a:extLst>
              </a:tr>
              <a:tr h="42341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138007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143432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129929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4427527"/>
                  </a:ext>
                </a:extLst>
              </a:tr>
              <a:tr h="42341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no infections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0.507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0.578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0.751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1297210"/>
                  </a:ext>
                </a:extLst>
              </a:tr>
              <a:tr h="64885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3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2.026 / 2</a:t>
                      </a:r>
                      <a:endParaRPr lang="en-US" sz="3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2.366 / 1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4.00 / 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6763942"/>
                  </a:ext>
                </a:extLst>
              </a:tr>
              <a:tr h="42341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Negative Covariation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6776893"/>
                  </a:ext>
                </a:extLst>
              </a:tr>
              <a:tr h="42341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138423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148732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163012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371863"/>
                  </a:ext>
                </a:extLst>
              </a:tr>
              <a:tr h="42341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no infections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0.511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0.602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0.769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8489036"/>
                  </a:ext>
                </a:extLst>
              </a:tr>
              <a:tr h="64885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2.04 / 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2.508 / 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4.313 / 2</a:t>
                      </a:r>
                      <a:endParaRPr lang="en-US" sz="3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5597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894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B97EF-D842-C841-961C-0464C3B99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Graphical user interface, application, histogram&#10;&#10;Description automatically generated">
            <a:extLst>
              <a:ext uri="{FF2B5EF4-FFF2-40B4-BE49-F238E27FC236}">
                <a16:creationId xmlns:a16="http://schemas.microsoft.com/office/drawing/2014/main" id="{7917963E-1B16-EF47-82B6-2D456A5F68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434564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A02FF-882F-F84C-8DB1-E4F8196AC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19AE5387-1FDF-C942-A3E1-F04A14B96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1665266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BE0BE7BA-75A2-F840-A9B1-742B84317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222250"/>
            <a:ext cx="10617200" cy="663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5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E58A90-2D26-F74D-9A8D-F8C4912480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38419"/>
              </p:ext>
            </p:extLst>
          </p:nvPr>
        </p:nvGraphicFramePr>
        <p:xfrm>
          <a:off x="1042949" y="518378"/>
          <a:ext cx="10106101" cy="5821244"/>
        </p:xfrm>
        <a:graphic>
          <a:graphicData uri="http://schemas.openxmlformats.org/drawingml/2006/table">
            <a:tbl>
              <a:tblPr firstRow="1" firstCol="1" bandRow="1"/>
              <a:tblGrid>
                <a:gridCol w="3955871">
                  <a:extLst>
                    <a:ext uri="{9D8B030D-6E8A-4147-A177-3AD203B41FA5}">
                      <a16:colId xmlns:a16="http://schemas.microsoft.com/office/drawing/2014/main" val="3875982575"/>
                    </a:ext>
                  </a:extLst>
                </a:gridCol>
                <a:gridCol w="2038537">
                  <a:extLst>
                    <a:ext uri="{9D8B030D-6E8A-4147-A177-3AD203B41FA5}">
                      <a16:colId xmlns:a16="http://schemas.microsoft.com/office/drawing/2014/main" val="3274603286"/>
                    </a:ext>
                  </a:extLst>
                </a:gridCol>
                <a:gridCol w="2073156">
                  <a:extLst>
                    <a:ext uri="{9D8B030D-6E8A-4147-A177-3AD203B41FA5}">
                      <a16:colId xmlns:a16="http://schemas.microsoft.com/office/drawing/2014/main" val="3258906391"/>
                    </a:ext>
                  </a:extLst>
                </a:gridCol>
                <a:gridCol w="2038537">
                  <a:extLst>
                    <a:ext uri="{9D8B030D-6E8A-4147-A177-3AD203B41FA5}">
                      <a16:colId xmlns:a16="http://schemas.microsoft.com/office/drawing/2014/main" val="951968809"/>
                    </a:ext>
                  </a:extLst>
                </a:gridCol>
              </a:tblGrid>
              <a:tr h="447788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Shed - alpha 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Low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Medium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834903"/>
                  </a:ext>
                </a:extLst>
              </a:tr>
              <a:tr h="447788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Covariation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3402403"/>
                  </a:ext>
                </a:extLst>
              </a:tr>
              <a:tr h="447788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137647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126587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86420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1066052"/>
                  </a:ext>
                </a:extLst>
              </a:tr>
              <a:tr h="447788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0 infections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0.505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0.570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0.704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998526"/>
                  </a:ext>
                </a:extLst>
              </a:tr>
              <a:tr h="447788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2.018 / 2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2.317 / 2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3.37 / 2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893819"/>
                  </a:ext>
                </a:extLst>
              </a:tr>
              <a:tr h="447788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Positive Covariation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0710974"/>
                  </a:ext>
                </a:extLst>
              </a:tr>
              <a:tr h="447788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136852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128321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87554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1942214"/>
                  </a:ext>
                </a:extLst>
              </a:tr>
              <a:tr h="447788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no infections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0.506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0.569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0.7025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524638"/>
                  </a:ext>
                </a:extLst>
              </a:tr>
              <a:tr h="447788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2.020 / 2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2.315 / 2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3.351 / 2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351836"/>
                  </a:ext>
                </a:extLst>
              </a:tr>
              <a:tr h="447788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Negative Covariation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6002889"/>
                  </a:ext>
                </a:extLst>
              </a:tr>
              <a:tr h="447788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137482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131597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105400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572519"/>
                  </a:ext>
                </a:extLst>
              </a:tr>
              <a:tr h="447788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no infections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0.507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0.589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0.726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1466269"/>
                  </a:ext>
                </a:extLst>
              </a:tr>
              <a:tr h="447788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2.024 / 1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2.43 / 2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3.63 / 2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960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6332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A32E7-01BD-8E48-A331-4BA847DB0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221E209-2716-6D4B-855D-9E9202544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1512201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32820-1F29-4147-84D6-C2BBF32B1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1093F675-1A9F-E14B-A2EE-096C7D276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534299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8189FA7-E5AF-674F-BB2E-958BD19E1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66" y="179916"/>
            <a:ext cx="10684933" cy="667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743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2C0B18C-629A-ED4B-9C1A-7F363ABEE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568225"/>
              </p:ext>
            </p:extLst>
          </p:nvPr>
        </p:nvGraphicFramePr>
        <p:xfrm>
          <a:off x="422856" y="389585"/>
          <a:ext cx="11346288" cy="6078829"/>
        </p:xfrm>
        <a:graphic>
          <a:graphicData uri="http://schemas.openxmlformats.org/drawingml/2006/table">
            <a:tbl>
              <a:tblPr firstRow="1" firstCol="1" bandRow="1"/>
              <a:tblGrid>
                <a:gridCol w="3749219">
                  <a:extLst>
                    <a:ext uri="{9D8B030D-6E8A-4147-A177-3AD203B41FA5}">
                      <a16:colId xmlns:a16="http://schemas.microsoft.com/office/drawing/2014/main" val="903581912"/>
                    </a:ext>
                  </a:extLst>
                </a:gridCol>
                <a:gridCol w="2335451">
                  <a:extLst>
                    <a:ext uri="{9D8B030D-6E8A-4147-A177-3AD203B41FA5}">
                      <a16:colId xmlns:a16="http://schemas.microsoft.com/office/drawing/2014/main" val="3550764668"/>
                    </a:ext>
                  </a:extLst>
                </a:gridCol>
                <a:gridCol w="2651872">
                  <a:extLst>
                    <a:ext uri="{9D8B030D-6E8A-4147-A177-3AD203B41FA5}">
                      <a16:colId xmlns:a16="http://schemas.microsoft.com/office/drawing/2014/main" val="1141836393"/>
                    </a:ext>
                  </a:extLst>
                </a:gridCol>
                <a:gridCol w="2609746">
                  <a:extLst>
                    <a:ext uri="{9D8B030D-6E8A-4147-A177-3AD203B41FA5}">
                      <a16:colId xmlns:a16="http://schemas.microsoft.com/office/drawing/2014/main" val="1692995939"/>
                    </a:ext>
                  </a:extLst>
                </a:gridCol>
              </a:tblGrid>
              <a:tr h="416434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Shed - gamma </a:t>
                      </a:r>
                      <a:endParaRPr lang="en-US" sz="3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Low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Medium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821643"/>
                  </a:ext>
                </a:extLst>
              </a:tr>
              <a:tr h="41643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Covariation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3193866"/>
                  </a:ext>
                </a:extLst>
              </a:tr>
              <a:tr h="41643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138073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137687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110986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7057739"/>
                  </a:ext>
                </a:extLst>
              </a:tr>
              <a:tr h="41643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0 infections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0.505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0.568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0.705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7088664"/>
                  </a:ext>
                </a:extLst>
              </a:tr>
              <a:tr h="638163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2.017 / 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2.313 / 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3.386 / 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074450"/>
                  </a:ext>
                </a:extLst>
              </a:tr>
              <a:tr h="41643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Positive Covariation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0295361"/>
                  </a:ext>
                </a:extLst>
              </a:tr>
              <a:tr h="41643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3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138498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138928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125219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3526371"/>
                  </a:ext>
                </a:extLst>
              </a:tr>
              <a:tr h="41643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no infections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0.504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0.570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0.705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692347"/>
                  </a:ext>
                </a:extLst>
              </a:tr>
              <a:tr h="638163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2.013 / 1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2.318 / 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3.382 / 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8074241"/>
                  </a:ext>
                </a:extLst>
              </a:tr>
              <a:tr h="41643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Negative Covariation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378457"/>
                  </a:ext>
                </a:extLst>
              </a:tr>
              <a:tr h="41643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138654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145770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132267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0388844"/>
                  </a:ext>
                </a:extLst>
              </a:tr>
              <a:tr h="41643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no infections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0.509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0.591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0.726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897218"/>
                  </a:ext>
                </a:extLst>
              </a:tr>
              <a:tr h="638163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2.030 / 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2.439 / 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3.654 / 2</a:t>
                      </a:r>
                      <a:endParaRPr lang="en-US" sz="3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8000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69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B9A68-25DF-B34C-B6A9-55C307BE7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434AED7E-3BE7-0448-8DD4-15ACDBB96B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597467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4A85886-76CE-024D-93E2-6F47C1139D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660667"/>
              </p:ext>
            </p:extLst>
          </p:nvPr>
        </p:nvGraphicFramePr>
        <p:xfrm>
          <a:off x="643467" y="791178"/>
          <a:ext cx="10905067" cy="5275647"/>
        </p:xfrm>
        <a:graphic>
          <a:graphicData uri="http://schemas.openxmlformats.org/drawingml/2006/table">
            <a:tbl>
              <a:tblPr firstRow="1" firstCol="1" bandRow="1"/>
              <a:tblGrid>
                <a:gridCol w="4145162">
                  <a:extLst>
                    <a:ext uri="{9D8B030D-6E8A-4147-A177-3AD203B41FA5}">
                      <a16:colId xmlns:a16="http://schemas.microsoft.com/office/drawing/2014/main" val="1788259517"/>
                    </a:ext>
                  </a:extLst>
                </a:gridCol>
                <a:gridCol w="2085002">
                  <a:extLst>
                    <a:ext uri="{9D8B030D-6E8A-4147-A177-3AD203B41FA5}">
                      <a16:colId xmlns:a16="http://schemas.microsoft.com/office/drawing/2014/main" val="970912806"/>
                    </a:ext>
                  </a:extLst>
                </a:gridCol>
                <a:gridCol w="2356422">
                  <a:extLst>
                    <a:ext uri="{9D8B030D-6E8A-4147-A177-3AD203B41FA5}">
                      <a16:colId xmlns:a16="http://schemas.microsoft.com/office/drawing/2014/main" val="2442675540"/>
                    </a:ext>
                  </a:extLst>
                </a:gridCol>
                <a:gridCol w="2318481">
                  <a:extLst>
                    <a:ext uri="{9D8B030D-6E8A-4147-A177-3AD203B41FA5}">
                      <a16:colId xmlns:a16="http://schemas.microsoft.com/office/drawing/2014/main" val="186517712"/>
                    </a:ext>
                  </a:extLst>
                </a:gridCol>
              </a:tblGrid>
              <a:tr h="405819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Contact-shed </a:t>
                      </a:r>
                      <a:endParaRPr lang="en-US" sz="3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Low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Medium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4350335"/>
                  </a:ext>
                </a:extLst>
              </a:tr>
              <a:tr h="405819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Covariation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3883384"/>
                  </a:ext>
                </a:extLst>
              </a:tr>
              <a:tr h="405819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137218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128703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21965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1656699"/>
                  </a:ext>
                </a:extLst>
              </a:tr>
              <a:tr h="405819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0 infections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0.513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0.623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0.827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9560624"/>
                  </a:ext>
                </a:extLst>
              </a:tr>
              <a:tr h="405819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2.05 /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2.64 /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5.7 /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6834733"/>
                  </a:ext>
                </a:extLst>
              </a:tr>
              <a:tr h="405819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Positive Covariation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336297"/>
                  </a:ext>
                </a:extLst>
              </a:tr>
              <a:tr h="405819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138846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147533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61908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2136278"/>
                  </a:ext>
                </a:extLst>
              </a:tr>
              <a:tr h="405819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no infections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0.514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0.670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0.861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4523220"/>
                  </a:ext>
                </a:extLst>
              </a:tr>
              <a:tr h="405819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2.05 /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3.02 /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7.17 /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4777953"/>
                  </a:ext>
                </a:extLst>
              </a:tr>
              <a:tr h="405819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Negative Covariation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8301644"/>
                  </a:ext>
                </a:extLst>
              </a:tr>
              <a:tr h="405819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136676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108204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1178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745136"/>
                  </a:ext>
                </a:extLst>
              </a:tr>
              <a:tr h="405819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no infections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0.507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0.582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0.795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5865501"/>
                  </a:ext>
                </a:extLst>
              </a:tr>
              <a:tr h="405819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2.02 /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2.39 /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3.643 / 2</a:t>
                      </a:r>
                      <a:endParaRPr lang="en-US" sz="3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7972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6649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AF118-465A-BF41-A179-445BD49D3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BAACD65A-D4B7-FC4E-B5E5-44F6ED7E2A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3189705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DD48220-7ECB-E84E-A953-76CED22FA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098" y="343436"/>
            <a:ext cx="10423301" cy="651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28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3CE08-2630-2B45-A565-D73437F16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0C6D285E-25E7-DE4C-BDFC-5641497532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661" y="0"/>
            <a:ext cx="10972799" cy="6858000"/>
          </a:xfrm>
        </p:spPr>
      </p:pic>
    </p:spTree>
    <p:extLst>
      <p:ext uri="{BB962C8B-B14F-4D97-AF65-F5344CB8AC3E}">
        <p14:creationId xmlns:p14="http://schemas.microsoft.com/office/powerpoint/2010/main" val="3544386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0E764C3-7A2D-854F-94E9-EF4D145908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612985"/>
              </p:ext>
            </p:extLst>
          </p:nvPr>
        </p:nvGraphicFramePr>
        <p:xfrm>
          <a:off x="643466" y="795167"/>
          <a:ext cx="10905067" cy="5267665"/>
        </p:xfrm>
        <a:graphic>
          <a:graphicData uri="http://schemas.openxmlformats.org/drawingml/2006/table">
            <a:tbl>
              <a:tblPr firstRow="1" firstCol="1" bandRow="1"/>
              <a:tblGrid>
                <a:gridCol w="4339215">
                  <a:extLst>
                    <a:ext uri="{9D8B030D-6E8A-4147-A177-3AD203B41FA5}">
                      <a16:colId xmlns:a16="http://schemas.microsoft.com/office/drawing/2014/main" val="923420248"/>
                    </a:ext>
                  </a:extLst>
                </a:gridCol>
                <a:gridCol w="2109175">
                  <a:extLst>
                    <a:ext uri="{9D8B030D-6E8A-4147-A177-3AD203B41FA5}">
                      <a16:colId xmlns:a16="http://schemas.microsoft.com/office/drawing/2014/main" val="3515446036"/>
                    </a:ext>
                  </a:extLst>
                </a:gridCol>
                <a:gridCol w="2143222">
                  <a:extLst>
                    <a:ext uri="{9D8B030D-6E8A-4147-A177-3AD203B41FA5}">
                      <a16:colId xmlns:a16="http://schemas.microsoft.com/office/drawing/2014/main" val="2797999195"/>
                    </a:ext>
                  </a:extLst>
                </a:gridCol>
                <a:gridCol w="2313455">
                  <a:extLst>
                    <a:ext uri="{9D8B030D-6E8A-4147-A177-3AD203B41FA5}">
                      <a16:colId xmlns:a16="http://schemas.microsoft.com/office/drawing/2014/main" val="2632959136"/>
                    </a:ext>
                  </a:extLst>
                </a:gridCol>
              </a:tblGrid>
              <a:tr h="405205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Alpha – gamma  </a:t>
                      </a:r>
                      <a:endParaRPr lang="en-US" sz="3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Low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Medium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42455"/>
                  </a:ext>
                </a:extLst>
              </a:tr>
              <a:tr h="405205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Covariation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9325278"/>
                  </a:ext>
                </a:extLst>
              </a:tr>
              <a:tr h="405205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137637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138319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132893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6325630"/>
                  </a:ext>
                </a:extLst>
              </a:tr>
              <a:tr h="405205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0 infections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0.513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0.530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6507376"/>
                  </a:ext>
                </a:extLst>
              </a:tr>
              <a:tr h="405205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2.005 /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2.049 /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2.123 /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3720530"/>
                  </a:ext>
                </a:extLst>
              </a:tr>
              <a:tr h="405205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Positive Covariation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695320"/>
                  </a:ext>
                </a:extLst>
              </a:tr>
              <a:tr h="405205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134953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139547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137483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065737"/>
                  </a:ext>
                </a:extLst>
              </a:tr>
              <a:tr h="405205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no infections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0.5172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0.527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7090728"/>
                  </a:ext>
                </a:extLst>
              </a:tr>
              <a:tr h="405205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2.002 /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2.067 /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2.109 /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5074746"/>
                  </a:ext>
                </a:extLst>
              </a:tr>
              <a:tr h="405205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Negative Covariation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7953977"/>
                  </a:ext>
                </a:extLst>
              </a:tr>
              <a:tr h="405205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137355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136998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139328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5455621"/>
                  </a:ext>
                </a:extLst>
              </a:tr>
              <a:tr h="405205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no infections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0.5019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0.512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0.5230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0774619"/>
                  </a:ext>
                </a:extLst>
              </a:tr>
              <a:tr h="405205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2.003 /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2.043 /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2.0919 / 2</a:t>
                      </a:r>
                      <a:endParaRPr lang="en-US" sz="3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62756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6495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9D5B1-BEBF-8B44-94EB-432062B67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313C6FB1-0855-2E47-94C9-8DF5DE32B2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2511928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34D35-CC45-F541-82FD-5C6E851B4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7C21270D-4794-5746-900B-9A44E071D6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2024793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85881-D1C7-3C4B-B173-4BDE635EC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Content Placeholder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D897057-E6B9-A54F-9966-23854A8C3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-1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3218490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18E3C70C-0866-0047-9229-B8A18BB2A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54" y="93908"/>
            <a:ext cx="10822546" cy="676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23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6760D8D-F105-A645-8421-BBF039346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903811"/>
              </p:ext>
            </p:extLst>
          </p:nvPr>
        </p:nvGraphicFramePr>
        <p:xfrm>
          <a:off x="1242921" y="643466"/>
          <a:ext cx="9706159" cy="5571072"/>
        </p:xfrm>
        <a:graphic>
          <a:graphicData uri="http://schemas.openxmlformats.org/drawingml/2006/table">
            <a:tbl>
              <a:tblPr firstRow="1" firstCol="1" bandRow="1"/>
              <a:tblGrid>
                <a:gridCol w="3838462">
                  <a:extLst>
                    <a:ext uri="{9D8B030D-6E8A-4147-A177-3AD203B41FA5}">
                      <a16:colId xmlns:a16="http://schemas.microsoft.com/office/drawing/2014/main" val="558163099"/>
                    </a:ext>
                  </a:extLst>
                </a:gridCol>
                <a:gridCol w="1955899">
                  <a:extLst>
                    <a:ext uri="{9D8B030D-6E8A-4147-A177-3AD203B41FA5}">
                      <a16:colId xmlns:a16="http://schemas.microsoft.com/office/drawing/2014/main" val="4099451389"/>
                    </a:ext>
                  </a:extLst>
                </a:gridCol>
                <a:gridCol w="1955899">
                  <a:extLst>
                    <a:ext uri="{9D8B030D-6E8A-4147-A177-3AD203B41FA5}">
                      <a16:colId xmlns:a16="http://schemas.microsoft.com/office/drawing/2014/main" val="3875426821"/>
                    </a:ext>
                  </a:extLst>
                </a:gridCol>
                <a:gridCol w="1955899">
                  <a:extLst>
                    <a:ext uri="{9D8B030D-6E8A-4147-A177-3AD203B41FA5}">
                      <a16:colId xmlns:a16="http://schemas.microsoft.com/office/drawing/2014/main" val="3683603405"/>
                    </a:ext>
                  </a:extLst>
                </a:gridCol>
              </a:tblGrid>
              <a:tr h="428544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Contact-alpha </a:t>
                      </a:r>
                      <a:endParaRPr lang="en-US" sz="3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Low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Medium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6843350"/>
                  </a:ext>
                </a:extLst>
              </a:tr>
              <a:tr h="42854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Covariation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968731"/>
                  </a:ext>
                </a:extLst>
              </a:tr>
              <a:tr h="42854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137462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128172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95958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0599"/>
                  </a:ext>
                </a:extLst>
              </a:tr>
              <a:tr h="42854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0 infections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0.5048232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0.5777081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0.7326122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3164153"/>
                  </a:ext>
                </a:extLst>
              </a:tr>
              <a:tr h="42854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2.01 / 1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2.362 / 2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3.728 / 2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6459739"/>
                  </a:ext>
                </a:extLst>
              </a:tr>
              <a:tr h="42854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Positive Covariation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7856423"/>
                  </a:ext>
                </a:extLst>
              </a:tr>
              <a:tr h="42854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137805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127885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98910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7668195"/>
                  </a:ext>
                </a:extLst>
              </a:tr>
              <a:tr h="42854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no infections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0.5043504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0.579114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0.7460924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0721935"/>
                  </a:ext>
                </a:extLst>
              </a:tr>
              <a:tr h="42854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2.013162 / 1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2.370367 / 1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3.92 / 2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646739"/>
                  </a:ext>
                </a:extLst>
              </a:tr>
              <a:tr h="42854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Negative Covariation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6207099"/>
                  </a:ext>
                </a:extLst>
              </a:tr>
              <a:tr h="42854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137178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133676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113970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0441546"/>
                  </a:ext>
                </a:extLst>
              </a:tr>
              <a:tr h="42854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no infections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0.5091414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0.6020078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0.7675704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9559396"/>
                  </a:ext>
                </a:extLst>
              </a:tr>
              <a:tr h="42854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2.032791 / 2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2.506973 / 2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4.291053 / 2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717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06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F053D-3A24-DF45-9F33-FF8B3EBFD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9D17ECE-416D-8543-9F74-E83FFC30C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63575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3EB4D-FD61-B146-A74D-A58729C1B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CC19DBB9-5AD0-B44D-9CFD-46AFEC9105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-1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2686473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2325873D-014A-8248-A272-2D89A6028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884" y="158302"/>
            <a:ext cx="10719515" cy="669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20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15744</TotalTime>
  <Words>591</Words>
  <Application>Microsoft Macintosh PowerPoint</Application>
  <PresentationFormat>Widescreen</PresentationFormat>
  <Paragraphs>318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Alexis Beagle</dc:creator>
  <cp:lastModifiedBy>Alexis Beagle</cp:lastModifiedBy>
  <cp:revision>30</cp:revision>
  <dcterms:created xsi:type="dcterms:W3CDTF">2021-07-09T20:20:07Z</dcterms:created>
  <dcterms:modified xsi:type="dcterms:W3CDTF">2021-07-20T18:44:14Z</dcterms:modified>
</cp:coreProperties>
</file>